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60" r:id="rId3"/>
    <p:sldId id="261" r:id="rId4"/>
    <p:sldId id="262" r:id="rId5"/>
    <p:sldId id="25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BBB"/>
    <a:srgbClr val="38B6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7"/>
    <p:restoredTop sz="96327"/>
  </p:normalViewPr>
  <p:slideViewPr>
    <p:cSldViewPr snapToGrid="0" snapToObjects="1">
      <p:cViewPr varScale="1">
        <p:scale>
          <a:sx n="128" d="100"/>
          <a:sy n="128" d="100"/>
        </p:scale>
        <p:origin x="264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55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844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711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315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69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063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006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718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931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212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317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874AA9-8612-714F-AEBF-325E11724FB3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1AE695-C893-E54B-87BD-0C342413C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528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9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8B6E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3766324"/>
            <a:ext cx="122936" cy="16391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370824"/>
            <a:ext cx="122936" cy="16391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91" y="4986739"/>
            <a:ext cx="122936" cy="1639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8B5F20E-326E-E551-35AD-237F9F2405A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689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110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27B6D98-E700-24F0-7F53-1335CF2F051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689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867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7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F47B6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5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5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5" cy="16391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08C0DBD-1F49-86D6-2811-153CC72CCD51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689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710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DFECAA5-9D35-3C3C-11D5-C437606BC39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689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610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789CE-9D04-B856-DC8C-809100C047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51400" y="0"/>
            <a:ext cx="73406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B3A226-D104-9242-C4B5-95638E498D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5746748" cy="68579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FE9E1F-B1C6-428E-76F8-06F14C5F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18" y="4641492"/>
            <a:ext cx="7094220" cy="6112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D8D5B2-0968-FC0C-8CDC-1ED86187DCE1}"/>
              </a:ext>
            </a:extLst>
          </p:cNvPr>
          <p:cNvSpPr txBox="1"/>
          <p:nvPr/>
        </p:nvSpPr>
        <p:spPr>
          <a:xfrm>
            <a:off x="5724293" y="4724261"/>
            <a:ext cx="6155472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33" b="1" cap="all" dirty="0">
                <a:solidFill>
                  <a:srgbClr val="33B8B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751E3-A4BF-1EA7-1601-25C0AB7C77A4}"/>
              </a:ext>
            </a:extLst>
          </p:cNvPr>
          <p:cNvSpPr txBox="1"/>
          <p:nvPr/>
        </p:nvSpPr>
        <p:spPr>
          <a:xfrm>
            <a:off x="609449" y="3674541"/>
            <a:ext cx="3864497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  <a:p>
            <a:pPr>
              <a:spcAft>
                <a:spcPts val="700"/>
              </a:spcAft>
            </a:pPr>
            <a:r>
              <a:rPr lang="en-US" sz="1700" b="1" dirty="0">
                <a:solidFill>
                  <a:srgbClr val="005B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fun fact about this person that demonstrates their UB pride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890841-CD12-600A-66B6-3A336CDEB3F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3766324"/>
            <a:ext cx="122936" cy="1639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F411A6-6BC3-99E2-2F0C-06AB7D47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370824"/>
            <a:ext cx="122936" cy="1639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7DD968-80FB-57EB-707A-CD49949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8491" y="4986739"/>
            <a:ext cx="122936" cy="16391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097AB5F-97B0-84BF-A9D0-016F5EF2885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0" y="5756689"/>
            <a:ext cx="12192000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775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2521</TotalTime>
  <Words>175</Words>
  <Application>Microsoft Macintosh PowerPoint</Application>
  <PresentationFormat>Widescreen</PresentationFormat>
  <Paragraphs>20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Black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Robert Wilder</dc:creator>
  <cp:lastModifiedBy>Robert Wilder</cp:lastModifiedBy>
  <cp:revision>12</cp:revision>
  <dcterms:created xsi:type="dcterms:W3CDTF">2022-05-03T18:33:00Z</dcterms:created>
  <dcterms:modified xsi:type="dcterms:W3CDTF">2023-10-18T14:40:20Z</dcterms:modified>
</cp:coreProperties>
</file>